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604700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641882" y="3333248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0336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(Linearly distributed)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341</Words>
  <Application>Microsoft Office PowerPoint</Application>
  <PresentationFormat>Widescreen</PresentationFormat>
  <Paragraphs>122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46</cp:revision>
  <dcterms:created xsi:type="dcterms:W3CDTF">2018-12-25T08:01:41Z</dcterms:created>
  <dcterms:modified xsi:type="dcterms:W3CDTF">2018-12-25T20:51:31Z</dcterms:modified>
</cp:coreProperties>
</file>